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1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519" r:id="rId47"/>
    <p:sldId id="520" r:id="rId48"/>
    <p:sldId id="521" r:id="rId49"/>
    <p:sldId id="522" r:id="rId50"/>
    <p:sldId id="648" r:id="rId51"/>
    <p:sldId id="523" r:id="rId52"/>
    <p:sldId id="649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645" r:id="rId63"/>
    <p:sldId id="563" r:id="rId64"/>
    <p:sldId id="564" r:id="rId65"/>
    <p:sldId id="565" r:id="rId66"/>
    <p:sldId id="653" r:id="rId67"/>
    <p:sldId id="651" r:id="rId68"/>
    <p:sldId id="652" r:id="rId69"/>
    <p:sldId id="567" r:id="rId70"/>
    <p:sldId id="568" r:id="rId71"/>
    <p:sldId id="569" r:id="rId72"/>
    <p:sldId id="570" r:id="rId73"/>
    <p:sldId id="571" r:id="rId74"/>
    <p:sldId id="654" r:id="rId75"/>
    <p:sldId id="655" r:id="rId76"/>
    <p:sldId id="656" r:id="rId77"/>
    <p:sldId id="657" r:id="rId78"/>
    <p:sldId id="658" r:id="rId79"/>
    <p:sldId id="659" r:id="rId80"/>
    <p:sldId id="660" r:id="rId81"/>
    <p:sldId id="661" r:id="rId82"/>
    <p:sldId id="813" r:id="rId83"/>
    <p:sldId id="664" r:id="rId84"/>
    <p:sldId id="662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4" r:id="rId93"/>
    <p:sldId id="675" r:id="rId94"/>
    <p:sldId id="665" r:id="rId95"/>
    <p:sldId id="676" r:id="rId96"/>
    <p:sldId id="677" r:id="rId97"/>
    <p:sldId id="678" r:id="rId98"/>
    <p:sldId id="680" r:id="rId99"/>
    <p:sldId id="679" r:id="rId100"/>
    <p:sldId id="681" r:id="rId101"/>
    <p:sldId id="682" r:id="rId102"/>
    <p:sldId id="683" r:id="rId103"/>
    <p:sldId id="684" r:id="rId104"/>
    <p:sldId id="685" r:id="rId105"/>
    <p:sldId id="666" r:id="rId106"/>
    <p:sldId id="686" r:id="rId107"/>
    <p:sldId id="695" r:id="rId108"/>
    <p:sldId id="696" r:id="rId109"/>
    <p:sldId id="697" r:id="rId110"/>
    <p:sldId id="687" r:id="rId111"/>
    <p:sldId id="688" r:id="rId112"/>
    <p:sldId id="689" r:id="rId113"/>
    <p:sldId id="690" r:id="rId114"/>
    <p:sldId id="691" r:id="rId115"/>
    <p:sldId id="692" r:id="rId116"/>
    <p:sldId id="693" r:id="rId117"/>
    <p:sldId id="698" r:id="rId118"/>
    <p:sldId id="699" r:id="rId119"/>
    <p:sldId id="700" r:id="rId120"/>
    <p:sldId id="701" r:id="rId121"/>
    <p:sldId id="702" r:id="rId122"/>
    <p:sldId id="703" r:id="rId123"/>
    <p:sldId id="704" r:id="rId124"/>
    <p:sldId id="709" r:id="rId125"/>
    <p:sldId id="710" r:id="rId126"/>
    <p:sldId id="711" r:id="rId127"/>
    <p:sldId id="712" r:id="rId128"/>
    <p:sldId id="713" r:id="rId129"/>
    <p:sldId id="714" r:id="rId130"/>
    <p:sldId id="715" r:id="rId131"/>
    <p:sldId id="716" r:id="rId132"/>
    <p:sldId id="717" r:id="rId133"/>
    <p:sldId id="718" r:id="rId134"/>
    <p:sldId id="719" r:id="rId135"/>
    <p:sldId id="705" r:id="rId136"/>
    <p:sldId id="720" r:id="rId137"/>
    <p:sldId id="721" r:id="rId138"/>
    <p:sldId id="722" r:id="rId139"/>
    <p:sldId id="723" r:id="rId140"/>
    <p:sldId id="725" r:id="rId141"/>
    <p:sldId id="726" r:id="rId142"/>
    <p:sldId id="727" r:id="rId143"/>
    <p:sldId id="728" r:id="rId144"/>
    <p:sldId id="729" r:id="rId145"/>
    <p:sldId id="706" r:id="rId146"/>
    <p:sldId id="730" r:id="rId147"/>
    <p:sldId id="731" r:id="rId148"/>
    <p:sldId id="732" r:id="rId149"/>
    <p:sldId id="733" r:id="rId150"/>
    <p:sldId id="734" r:id="rId151"/>
    <p:sldId id="735" r:id="rId152"/>
    <p:sldId id="736" r:id="rId153"/>
    <p:sldId id="737" r:id="rId154"/>
    <p:sldId id="738" r:id="rId155"/>
    <p:sldId id="739" r:id="rId156"/>
    <p:sldId id="740" r:id="rId157"/>
    <p:sldId id="741" r:id="rId158"/>
    <p:sldId id="742" r:id="rId159"/>
    <p:sldId id="743" r:id="rId160"/>
    <p:sldId id="744" r:id="rId161"/>
    <p:sldId id="745" r:id="rId162"/>
    <p:sldId id="746" r:id="rId163"/>
    <p:sldId id="758" r:id="rId164"/>
    <p:sldId id="747" r:id="rId165"/>
    <p:sldId id="748" r:id="rId166"/>
    <p:sldId id="749" r:id="rId167"/>
    <p:sldId id="750" r:id="rId168"/>
    <p:sldId id="751" r:id="rId169"/>
    <p:sldId id="752" r:id="rId170"/>
    <p:sldId id="753" r:id="rId171"/>
    <p:sldId id="754" r:id="rId172"/>
    <p:sldId id="761" r:id="rId173"/>
    <p:sldId id="762" r:id="rId174"/>
    <p:sldId id="763" r:id="rId175"/>
    <p:sldId id="764" r:id="rId176"/>
    <p:sldId id="755" r:id="rId177"/>
    <p:sldId id="759" r:id="rId178"/>
    <p:sldId id="765" r:id="rId179"/>
    <p:sldId id="766" r:id="rId180"/>
    <p:sldId id="767" r:id="rId181"/>
    <p:sldId id="768" r:id="rId182"/>
    <p:sldId id="769" r:id="rId183"/>
    <p:sldId id="770" r:id="rId184"/>
    <p:sldId id="771" r:id="rId185"/>
    <p:sldId id="772" r:id="rId186"/>
    <p:sldId id="773" r:id="rId187"/>
    <p:sldId id="760" r:id="rId188"/>
    <p:sldId id="774" r:id="rId189"/>
    <p:sldId id="775" r:id="rId190"/>
    <p:sldId id="776" r:id="rId191"/>
    <p:sldId id="777" r:id="rId192"/>
    <p:sldId id="778" r:id="rId193"/>
    <p:sldId id="779" r:id="rId194"/>
    <p:sldId id="780" r:id="rId195"/>
    <p:sldId id="781" r:id="rId196"/>
    <p:sldId id="782" r:id="rId197"/>
    <p:sldId id="783" r:id="rId198"/>
    <p:sldId id="784" r:id="rId199"/>
    <p:sldId id="785" r:id="rId200"/>
    <p:sldId id="786" r:id="rId201"/>
    <p:sldId id="787" r:id="rId202"/>
    <p:sldId id="788" r:id="rId203"/>
    <p:sldId id="789" r:id="rId204"/>
    <p:sldId id="790" r:id="rId205"/>
    <p:sldId id="803" r:id="rId206"/>
    <p:sldId id="551" r:id="rId207"/>
    <p:sldId id="552" r:id="rId208"/>
    <p:sldId id="553" r:id="rId209"/>
    <p:sldId id="792" r:id="rId210"/>
    <p:sldId id="793" r:id="rId211"/>
    <p:sldId id="794" r:id="rId212"/>
    <p:sldId id="795" r:id="rId213"/>
    <p:sldId id="796" r:id="rId214"/>
    <p:sldId id="797" r:id="rId215"/>
    <p:sldId id="798" r:id="rId216"/>
    <p:sldId id="799" r:id="rId217"/>
    <p:sldId id="800" r:id="rId218"/>
    <p:sldId id="801" r:id="rId219"/>
    <p:sldId id="802" r:id="rId220"/>
    <p:sldId id="804" r:id="rId221"/>
    <p:sldId id="421" r:id="rId222"/>
    <p:sldId id="806" r:id="rId223"/>
    <p:sldId id="807" r:id="rId224"/>
    <p:sldId id="808" r:id="rId225"/>
    <p:sldId id="805" r:id="rId226"/>
    <p:sldId id="809" r:id="rId227"/>
    <p:sldId id="810" r:id="rId228"/>
    <p:sldId id="811" r:id="rId229"/>
    <p:sldId id="310" r:id="rId2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mong.com/@%EA%B5%AC%EA%B8%80%EC%95%A0%EB%84%90%EB%A6%AC%ED%8B%B1%EC%8A%A4" TargetMode="External"/><Relationship Id="rId4" Type="http://schemas.openxmlformats.org/officeDocument/2006/relationships/hyperlink" Target="mailto:xodud2972@gmail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41.xml"/><Relationship Id="rId7" Type="http://schemas.openxmlformats.org/officeDocument/2006/relationships/slide" Target="slide16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5.xml"/><Relationship Id="rId5" Type="http://schemas.openxmlformats.org/officeDocument/2006/relationships/slide" Target="slide83.xml"/><Relationship Id="rId4" Type="http://schemas.openxmlformats.org/officeDocument/2006/relationships/slide" Target="slide7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8" y="757883"/>
            <a:ext cx="336502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04057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본 가이드 문서는 정보 제공의 목적으로 제공되며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0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7" y="3447861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8986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4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19309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04223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" y="86066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8045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915636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137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50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5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클릭여부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60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4032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4144054"/>
            <a:ext cx="2557726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79390" y="1828956"/>
            <a:ext cx="407257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86658" y="1692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제공 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26189" y="4814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6150" y="4925450"/>
            <a:ext cx="1751392" cy="22844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922" y="1292369"/>
            <a:ext cx="230766" cy="1362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26189" y="1156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60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추가하기 위해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73656" y="2130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3617" y="2241518"/>
            <a:ext cx="220305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204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9172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310730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37549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8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06112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7974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4"/>
            <a:ext cx="26908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4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81106" y="47062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91067" y="4817384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532711" y="1136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42672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7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2392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04057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본 가이드 문서는 정보 제공의 목적으로 제공되며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101963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3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5" y="3622910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19" y="2499071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브랜드 이름 </a:t>
            </a:r>
            <a:r>
              <a:rPr lang="en-US" altLang="ko-KR" sz="600"/>
              <a:t>or </a:t>
            </a:r>
            <a:r>
              <a:rPr lang="ko-KR" altLang="en-US" sz="600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7" y="3690017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89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2478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5526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107536"/>
            <a:ext cx="12192000" cy="7504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537" y="374540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Google Analytics4</a:t>
            </a:r>
            <a:br>
              <a:rPr kumimoji="0" lang="en-US" altLang="ko-KR" sz="36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전자상거래 설치 가이드</a:t>
            </a:r>
            <a: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-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50" y="6205768"/>
            <a:ext cx="11092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 지적재산이므로 어떠한 경우에도 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586" y="5165868"/>
            <a:ext cx="11849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xodud2972@gmail.com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Kmong		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://kmong.com/@%EA%B5%AC%EA%B8%80%EC%95%A0%EB%84%90%EB%A6%AC%ED%8B%B1%EC%8A%A4#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7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8" y="3005357"/>
            <a:ext cx="2128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홈페이지 이름</a:t>
            </a:r>
            <a:r>
              <a:rPr lang="en-US" altLang="ko-KR" sz="600"/>
              <a:t>/</a:t>
            </a:r>
            <a:r>
              <a:rPr lang="ko-KR" altLang="en-US" sz="60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1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C2556-0643-0ED9-0731-0F72820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124A7-8FF0-34D0-72CC-E620E46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381702" y="3283527"/>
            <a:ext cx="1762298" cy="101415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15449" y="408596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8" y="5071153"/>
            <a:ext cx="2227551" cy="400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48" y="5251950"/>
            <a:ext cx="2413566" cy="28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199" y="5425877"/>
            <a:ext cx="432002" cy="93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49" y="5755172"/>
            <a:ext cx="3251594" cy="4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227" y="6119150"/>
            <a:ext cx="1710661" cy="1404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l="78943" t="40477" r="1762" b="40734"/>
          <a:stretch/>
        </p:blipFill>
        <p:spPr>
          <a:xfrm>
            <a:off x="7357356" y="3103339"/>
            <a:ext cx="1635739" cy="9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54" r="24690" b="1"/>
          <a:stretch/>
        </p:blipFill>
        <p:spPr>
          <a:xfrm>
            <a:off x="396163" y="1003571"/>
            <a:ext cx="8614836" cy="57342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68033" y="27859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26611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3613032"/>
            <a:ext cx="4950680" cy="129991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330703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3318389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359376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65" y="5028739"/>
            <a:ext cx="4692015" cy="57346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443337" y="449592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3711873" y="4626426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69200" y="5103211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78943" t="40477" r="1762" b="40734"/>
          <a:stretch/>
        </p:blipFill>
        <p:spPr>
          <a:xfrm>
            <a:off x="7196229" y="3055754"/>
            <a:ext cx="1723327" cy="9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32" r="24695"/>
          <a:stretch/>
        </p:blipFill>
        <p:spPr>
          <a:xfrm>
            <a:off x="378674" y="1002025"/>
            <a:ext cx="8614800" cy="574234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738529" y="3843240"/>
            <a:ext cx="621892" cy="2652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45168" y="365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25974" y="4418576"/>
            <a:ext cx="2742266" cy="9459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09754" y="4272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25045" y="6219305"/>
            <a:ext cx="432956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4064" y="601515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231176" y="3072093"/>
            <a:ext cx="1653019" cy="9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7095" y="25941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디자인편집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044114" y="2461920"/>
            <a:ext cx="3076526" cy="143190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9636" y="24619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64670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0270" y="18656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337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7276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286614" y="523367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555150" y="5364176"/>
            <a:ext cx="17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9952" y="5137627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309085" y="1587728"/>
            <a:ext cx="7967917" cy="2049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227560" y="2461920"/>
            <a:ext cx="3101100" cy="147762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4432" y="23257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65404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9666" y="19777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6920" y="1734042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37948" y="4106217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>
            <a:off x="5606484" y="4236720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3295" y="467504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" y="7457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73711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6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499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5" y="4189614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88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정규식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/product/detail.html|/product/.*/category/.*/display/.*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139336" y="27486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49297" y="2859732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1655" t="13696" r="13851" b="52856"/>
          <a:stretch/>
        </p:blipFill>
        <p:spPr>
          <a:xfrm>
            <a:off x="3915295" y="1614021"/>
            <a:ext cx="4164676" cy="169579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89228" y="28155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99190" y="2901699"/>
            <a:ext cx="2702750" cy="23046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14286</TotalTime>
  <Words>5324</Words>
  <Application>Microsoft Office PowerPoint</Application>
  <PresentationFormat>와이드스크린</PresentationFormat>
  <Paragraphs>1415</Paragraphs>
  <Slides>229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5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 (완료)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818</cp:revision>
  <dcterms:created xsi:type="dcterms:W3CDTF">2022-06-30T08:10:59Z</dcterms:created>
  <dcterms:modified xsi:type="dcterms:W3CDTF">2023-03-23T02:56:03Z</dcterms:modified>
</cp:coreProperties>
</file>